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1.2.17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85AB1A8-8E65-4DB5-8BFB-BDCF81CC01C6}" type="slidenum">
              <a:rPr lang="ru-RU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gif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0" y="0"/>
            <a:ext cx="9143640" cy="407160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ru-RU" sz="6000" b="1" dirty="0" smtClean="0">
              <a:solidFill>
                <a:srgbClr val="92D05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ru-RU" sz="4400" dirty="0">
                <a:solidFill>
                  <a:srgbClr val="00B050"/>
                </a:solidFill>
                <a:latin typeface="Calibri"/>
              </a:rPr>
              <a:t>
</a:t>
            </a:r>
            <a:r>
              <a:rPr lang="ru-RU" sz="4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Calibri"/>
              </a:rPr>
              <a:t>Зроби</a:t>
            </a:r>
            <a:r>
              <a:rPr lang="ru-RU" sz="6600" b="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Calibri"/>
              </a:rPr>
              <a:t>свій</a:t>
            </a:r>
            <a:r>
              <a:rPr lang="ru-RU" sz="6600" b="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Calibri"/>
              </a:rPr>
              <a:t>вибір</a:t>
            </a:r>
            <a:r>
              <a:rPr lang="ru-RU" sz="6600" b="1" dirty="0" smtClean="0">
                <a:solidFill>
                  <a:srgbClr val="FF0000"/>
                </a:solidFill>
                <a:latin typeface="Calibri"/>
              </a:rPr>
              <a:t> на </a:t>
            </a:r>
            <a:r>
              <a:rPr lang="ru-RU" sz="6600" b="1" dirty="0" err="1" smtClean="0">
                <a:solidFill>
                  <a:srgbClr val="FF0000"/>
                </a:solidFill>
                <a:latin typeface="Calibri"/>
              </a:rPr>
              <a:t>користь</a:t>
            </a:r>
            <a:r>
              <a:rPr lang="ru-RU" sz="6600" b="1" dirty="0" smtClean="0">
                <a:solidFill>
                  <a:srgbClr val="FF0000"/>
                </a:solidFill>
                <a:latin typeface="Calibri"/>
              </a:rPr>
              <a:t> здоров</a:t>
            </a:r>
            <a:r>
              <a:rPr lang="en-US" sz="6600" b="1" dirty="0" smtClean="0">
                <a:solidFill>
                  <a:srgbClr val="FF0000"/>
                </a:solidFill>
                <a:latin typeface="Calibri"/>
              </a:rPr>
              <a:t>’</a:t>
            </a:r>
            <a:r>
              <a:rPr lang="uk-UA" sz="6600" b="1" dirty="0" smtClean="0">
                <a:solidFill>
                  <a:srgbClr val="FF0000"/>
                </a:solidFill>
                <a:latin typeface="Calibri"/>
              </a:rPr>
              <a:t>я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683568" y="5786280"/>
            <a:ext cx="8208912" cy="107136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ru-RU" sz="3200" b="1" i="1" dirty="0" err="1">
                <a:solidFill>
                  <a:srgbClr val="00B0F0"/>
                </a:solidFill>
                <a:latin typeface="Trebuchet MS" pitchFamily="34" charset="0"/>
              </a:rPr>
              <a:t>Виконали</a:t>
            </a:r>
            <a:r>
              <a:rPr lang="ru-RU" sz="3200" b="1" i="1" dirty="0">
                <a:solidFill>
                  <a:srgbClr val="00B0F0"/>
                </a:solidFill>
                <a:latin typeface="Trebuchet MS" pitchFamily="34" charset="0"/>
              </a:rPr>
              <a:t> </a:t>
            </a:r>
            <a:r>
              <a:rPr lang="ru-RU" sz="3200" b="1" i="1" dirty="0" err="1">
                <a:solidFill>
                  <a:srgbClr val="00B0F0"/>
                </a:solidFill>
                <a:latin typeface="Trebuchet MS" pitchFamily="34" charset="0"/>
              </a:rPr>
              <a:t>учні</a:t>
            </a:r>
            <a:r>
              <a:rPr lang="ru-RU" sz="3200" b="1" i="1" dirty="0">
                <a:solidFill>
                  <a:srgbClr val="00B0F0"/>
                </a:solidFill>
                <a:latin typeface="Trebuchet MS" pitchFamily="34" charset="0"/>
              </a:rPr>
              <a:t>
10 </a:t>
            </a:r>
            <a:r>
              <a:rPr lang="ru-RU" sz="3200" b="1" i="1" dirty="0" err="1">
                <a:solidFill>
                  <a:srgbClr val="00B0F0"/>
                </a:solidFill>
                <a:latin typeface="Trebuchet MS" pitchFamily="34" charset="0"/>
              </a:rPr>
              <a:t>класу</a:t>
            </a:r>
            <a:endParaRPr b="1" dirty="0">
              <a:solidFill>
                <a:srgbClr val="00B0F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0" y="0"/>
            <a:ext cx="9143640" cy="20714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8000" b="1" u="sng">
                <a:solidFill>
                  <a:srgbClr val="000000"/>
                </a:solidFill>
                <a:latin typeface="Calibri"/>
              </a:rPr>
              <a:t>Мета презентації</a:t>
            </a:r>
            <a:endParaRPr/>
          </a:p>
        </p:txBody>
      </p:sp>
      <p:sp>
        <p:nvSpPr>
          <p:cNvPr id="42" name="TextShape 2"/>
          <p:cNvSpPr txBox="1"/>
          <p:nvPr/>
        </p:nvSpPr>
        <p:spPr>
          <a:xfrm>
            <a:off x="323528" y="2143080"/>
            <a:ext cx="8820112" cy="47145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rgbClr val="0D0D0D"/>
                </a:solidFill>
                <a:latin typeface="Calibri"/>
              </a:rPr>
              <a:t>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П</a:t>
            </a:r>
            <a:r>
              <a:rPr lang="ru-RU" sz="4800" b="1" dirty="0" err="1" smtClean="0">
                <a:solidFill>
                  <a:srgbClr val="0D0D0D"/>
                </a:solidFill>
                <a:latin typeface="Calibri"/>
              </a:rPr>
              <a:t>оглиблення</a:t>
            </a:r>
            <a:r>
              <a:rPr lang="ru-RU" sz="4800" b="1" dirty="0" smtClean="0">
                <a:solidFill>
                  <a:srgbClr val="0D0D0D"/>
                </a:solidFill>
                <a:latin typeface="Calibri"/>
              </a:rPr>
              <a:t>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знань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 та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формування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більш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 широкого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розуміння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 про здоровий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спосіб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 </a:t>
            </a:r>
            <a:r>
              <a:rPr lang="ru-RU" sz="4800" b="1" dirty="0" err="1">
                <a:solidFill>
                  <a:srgbClr val="0D0D0D"/>
                </a:solidFill>
                <a:latin typeface="Calibri"/>
              </a:rPr>
              <a:t>життя</a:t>
            </a:r>
            <a:r>
              <a:rPr lang="ru-RU" sz="4800" b="1" dirty="0">
                <a:solidFill>
                  <a:srgbClr val="0D0D0D"/>
                </a:solidFill>
                <a:latin typeface="Calibri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Здоровий образ життя</a:t>
            </a:r>
            <a:endParaRPr/>
          </a:p>
        </p:txBody>
      </p:sp>
      <p:sp>
        <p:nvSpPr>
          <p:cNvPr id="4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Позитивні емоції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Фізична культура, спорт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Корисна їжа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Відмова від шкідливих звичок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Особиста гігієна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Здоровий відпочинок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45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00960" y="1285920"/>
            <a:ext cx="1386000" cy="1499760"/>
          </a:xfrm>
          <a:prstGeom prst="rect">
            <a:avLst/>
          </a:prstGeom>
          <a:ln>
            <a:noFill/>
          </a:ln>
        </p:spPr>
      </p:pic>
      <p:pic>
        <p:nvPicPr>
          <p:cNvPr id="46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6240" y="1285920"/>
            <a:ext cx="1904760" cy="1695240"/>
          </a:xfrm>
          <a:prstGeom prst="rect">
            <a:avLst/>
          </a:prstGeom>
          <a:ln>
            <a:noFill/>
          </a:ln>
        </p:spPr>
      </p:pic>
      <p:pic>
        <p:nvPicPr>
          <p:cNvPr id="47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72200" y="4920840"/>
            <a:ext cx="2071440" cy="1936800"/>
          </a:xfrm>
          <a:prstGeom prst="rect">
            <a:avLst/>
          </a:prstGeom>
          <a:ln>
            <a:noFill/>
          </a:ln>
        </p:spPr>
      </p:pic>
      <p:pic>
        <p:nvPicPr>
          <p:cNvPr id="48" name="Picture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43880" y="2928960"/>
            <a:ext cx="1285560" cy="1916640"/>
          </a:xfrm>
          <a:prstGeom prst="rect">
            <a:avLst/>
          </a:prstGeom>
          <a:ln>
            <a:noFill/>
          </a:ln>
        </p:spPr>
      </p:pic>
      <p:pic>
        <p:nvPicPr>
          <p:cNvPr id="49" name="Picture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0840" y="2928960"/>
            <a:ext cx="1713960" cy="1285560"/>
          </a:xfrm>
          <a:prstGeom prst="rect">
            <a:avLst/>
          </a:prstGeom>
          <a:ln>
            <a:noFill/>
          </a:ln>
        </p:spPr>
      </p:pic>
      <p:pic>
        <p:nvPicPr>
          <p:cNvPr id="50" name="Picture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00800" y="4286160"/>
            <a:ext cx="1499760" cy="1499760"/>
          </a:xfrm>
          <a:prstGeom prst="rect">
            <a:avLst/>
          </a:prstGeom>
          <a:ln>
            <a:noFill/>
          </a:ln>
        </p:spPr>
      </p:pic>
      <p:pic>
        <p:nvPicPr>
          <p:cNvPr id="51" name="Picture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7160" y="5180400"/>
            <a:ext cx="1361880" cy="1677240"/>
          </a:xfrm>
          <a:prstGeom prst="rect">
            <a:avLst/>
          </a:prstGeom>
          <a:ln>
            <a:noFill/>
          </a:ln>
        </p:spPr>
      </p:pic>
      <p:pic>
        <p:nvPicPr>
          <p:cNvPr id="52" name="Picture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14800" y="5185080"/>
            <a:ext cx="2071440" cy="167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214200" y="121428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 smtClean="0">
                <a:solidFill>
                  <a:srgbClr val="17375E"/>
                </a:solidFill>
                <a:latin typeface="Calibri"/>
              </a:rPr>
              <a:t>Визбируйте</a:t>
            </a: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позитив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 У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житті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буденнім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,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Наповняйте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ним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скарбницю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 У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тім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незбагненнім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ЖИТТІ ! ! !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17375E"/>
                </a:solidFill>
                <a:latin typeface="Calibri"/>
              </a:rPr>
              <a:t> Для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чого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ми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є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?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Щоб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прожили, не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пронили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rgbClr val="17375E"/>
                </a:solidFill>
                <a:latin typeface="Calibri"/>
              </a:rPr>
              <a:t> Ми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життя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17375E"/>
                </a:solidFill>
                <a:latin typeface="Calibri"/>
              </a:rPr>
              <a:t>своє</a:t>
            </a:r>
            <a:r>
              <a:rPr lang="ru-RU" sz="3200" dirty="0">
                <a:solidFill>
                  <a:srgbClr val="17375E"/>
                </a:solidFill>
                <a:latin typeface="Calibri"/>
              </a:rPr>
              <a:t> !</a:t>
            </a:r>
            <a:endParaRPr dirty="0"/>
          </a:p>
        </p:txBody>
      </p:sp>
      <p:sp>
        <p:nvSpPr>
          <p:cNvPr id="54" name="TextShape 2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
</a:t>
            </a:r>
            <a:r>
              <a:rPr lang="ru-RU" sz="4400" b="1">
                <a:solidFill>
                  <a:srgbClr val="000000"/>
                </a:solidFill>
                <a:latin typeface="Calibri"/>
              </a:rPr>
              <a:t>Позитивні емоції
</a:t>
            </a:r>
            <a:endParaRPr/>
          </a:p>
        </p:txBody>
      </p:sp>
      <p:pic>
        <p:nvPicPr>
          <p:cNvPr id="55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400" y="1214280"/>
            <a:ext cx="3333240" cy="2142720"/>
          </a:xfrm>
          <a:prstGeom prst="rect">
            <a:avLst/>
          </a:prstGeom>
          <a:ln w="3240" cap="rnd">
            <a:solidFill>
              <a:srgbClr val="000000"/>
            </a:solidFill>
            <a:custDash>
              <a:ds d="35000" sp="35000"/>
            </a:custDash>
            <a:round/>
          </a:ln>
        </p:spPr>
      </p:pic>
      <p:pic>
        <p:nvPicPr>
          <p:cNvPr id="56" name="Рисунок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214200" y="5027760"/>
            <a:ext cx="4357440" cy="1829880"/>
          </a:xfrm>
          <a:prstGeom prst="rect">
            <a:avLst/>
          </a:prstGeom>
          <a:ln>
            <a:noFill/>
          </a:ln>
        </p:spPr>
      </p:pic>
      <p:pic>
        <p:nvPicPr>
          <p:cNvPr id="57" name="Picture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6200" y="4709520"/>
            <a:ext cx="3781080" cy="2148120"/>
          </a:xfrm>
          <a:prstGeom prst="rect">
            <a:avLst/>
          </a:prstGeom>
          <a:ln>
            <a:noFill/>
          </a:ln>
        </p:spPr>
      </p:pic>
      <p:pic>
        <p:nvPicPr>
          <p:cNvPr id="58" name="Picture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9280" y="3357720"/>
            <a:ext cx="1356840" cy="135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467544" y="332656"/>
            <a:ext cx="8229240" cy="45255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Фізкультура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!  
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Всім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потрібна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І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дорослим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малим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Треба спортом нам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займатись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Щоб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здоровими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рости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Гімнастичні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є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знаряддя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Штанги,гирі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та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бруси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І на конику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спортивнім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Поскакаєш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  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від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душі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 err="1">
                <a:solidFill>
                  <a:srgbClr val="000000"/>
                </a:solidFill>
                <a:latin typeface="Calibri"/>
              </a:rPr>
              <a:t>Також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є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велосипеди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І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футбольні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є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м’ячі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Ми 10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клас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Всі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 ми 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справжні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   </a:t>
            </a:r>
            <a:r>
              <a:rPr lang="ru-RU" sz="3200" dirty="0" err="1">
                <a:solidFill>
                  <a:srgbClr val="000000"/>
                </a:solidFill>
                <a:latin typeface="Calibri"/>
              </a:rPr>
              <a:t>молодці</a:t>
            </a:r>
            <a:r>
              <a:rPr lang="ru-RU" sz="3200" dirty="0">
                <a:solidFill>
                  <a:srgbClr val="000000"/>
                </a:solidFill>
                <a:latin typeface="Calibri"/>
              </a:rPr>
              <a:t>!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60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56880" cy="1685160"/>
          </a:xfrm>
          <a:prstGeom prst="rect">
            <a:avLst/>
          </a:prstGeom>
          <a:ln>
            <a:noFill/>
          </a:ln>
        </p:spPr>
      </p:pic>
      <p:pic>
        <p:nvPicPr>
          <p:cNvPr id="61" name="Picture 4"/>
          <p:cNvPicPr/>
          <p:nvPr/>
        </p:nvPicPr>
        <p:blipFill>
          <a:blip r:embed="rId4" cstate="print"/>
          <a:srcRect l="4037" b="17675"/>
          <a:stretch>
            <a:fillRect/>
          </a:stretch>
        </p:blipFill>
        <p:spPr>
          <a:xfrm>
            <a:off x="7092280" y="4797152"/>
            <a:ext cx="2051360" cy="2060488"/>
          </a:xfrm>
          <a:prstGeom prst="rect">
            <a:avLst/>
          </a:prstGeom>
          <a:ln>
            <a:noFill/>
          </a:ln>
        </p:spPr>
      </p:pic>
      <p:pic>
        <p:nvPicPr>
          <p:cNvPr id="62" name="Picture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212976"/>
            <a:ext cx="2411760" cy="2564544"/>
          </a:xfrm>
          <a:prstGeom prst="rect">
            <a:avLst/>
          </a:prstGeom>
          <a:ln>
            <a:noFill/>
          </a:ln>
        </p:spPr>
      </p:pic>
      <p:pic>
        <p:nvPicPr>
          <p:cNvPr id="63" name="Picture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1520" y="1571760"/>
            <a:ext cx="2232248" cy="1497200"/>
          </a:xfrm>
          <a:prstGeom prst="rect">
            <a:avLst/>
          </a:prstGeom>
          <a:ln>
            <a:noFill/>
          </a:ln>
        </p:spPr>
      </p:pic>
      <p:pic>
        <p:nvPicPr>
          <p:cNvPr id="64" name="Picture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29240" y="214200"/>
            <a:ext cx="2466720" cy="2466720"/>
          </a:xfrm>
          <a:prstGeom prst="rect">
            <a:avLst/>
          </a:prstGeom>
          <a:ln>
            <a:noFill/>
          </a:ln>
        </p:spPr>
      </p:pic>
      <p:pic>
        <p:nvPicPr>
          <p:cNvPr id="65" name="Picture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19840" y="2214720"/>
            <a:ext cx="2323800" cy="232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Свіжа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їжа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–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здоров'я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залог!
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Пам'ятай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ти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завжди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цей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урок!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67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5920" y="1714320"/>
            <a:ext cx="6857640" cy="482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FF0000"/>
                </a:solidFill>
                <a:latin typeface="Calibri"/>
              </a:rPr>
              <a:t>Харчуйся так, як </a:t>
            </a:r>
            <a:r>
              <a:rPr lang="ru-RU" sz="4400" b="1" dirty="0" err="1">
                <a:solidFill>
                  <a:srgbClr val="FF0000"/>
                </a:solidFill>
                <a:latin typeface="Calibri"/>
              </a:rPr>
              <a:t>корисно</a:t>
            </a:r>
            <a:r>
              <a:rPr lang="ru-RU" sz="4400" b="1" dirty="0">
                <a:solidFill>
                  <a:srgbClr val="FF0000"/>
                </a:solidFill>
                <a:latin typeface="Calibri"/>
              </a:rPr>
              <a:t> для </a:t>
            </a:r>
            <a:r>
              <a:rPr lang="ru-RU" sz="4400" b="1" dirty="0" err="1">
                <a:solidFill>
                  <a:srgbClr val="FF0000"/>
                </a:solidFill>
                <a:latin typeface="Calibri"/>
              </a:rPr>
              <a:t>твого</a:t>
            </a:r>
            <a:r>
              <a:rPr lang="ru-RU" sz="44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Calibri"/>
              </a:rPr>
              <a:t>тіла</a:t>
            </a:r>
            <a:r>
              <a:rPr lang="ru-RU" sz="4400" b="1" dirty="0">
                <a:solidFill>
                  <a:srgbClr val="FF0000"/>
                </a:solidFill>
                <a:latin typeface="Calibri"/>
              </a:rPr>
              <a:t>!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69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080" y="1428840"/>
            <a:ext cx="7238520" cy="5428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FF0000"/>
                </a:solidFill>
                <a:latin typeface="Calibri"/>
              </a:rPr>
              <a:t>Не </a:t>
            </a:r>
            <a:r>
              <a:rPr lang="ru-RU" sz="4400" b="1" dirty="0" err="1">
                <a:solidFill>
                  <a:srgbClr val="FF0000"/>
                </a:solidFill>
                <a:latin typeface="Calibri"/>
              </a:rPr>
              <a:t>виснажуй</a:t>
            </a:r>
            <a:r>
              <a:rPr lang="ru-RU" sz="4400" b="1" dirty="0">
                <a:solidFill>
                  <a:srgbClr val="FF0000"/>
                </a:solidFill>
                <a:latin typeface="Calibri"/>
              </a:rPr>
              <a:t> себе </a:t>
            </a:r>
            <a:r>
              <a:rPr lang="ru-RU" sz="4400" b="1" dirty="0" err="1">
                <a:solidFill>
                  <a:srgbClr val="FF0000"/>
                </a:solidFill>
                <a:latin typeface="Calibri"/>
              </a:rPr>
              <a:t>дієтами</a:t>
            </a:r>
            <a:r>
              <a:rPr lang="ru-RU" sz="4400" b="1" dirty="0">
                <a:solidFill>
                  <a:srgbClr val="FF0000"/>
                </a:solidFill>
                <a:latin typeface="Calibri"/>
              </a:rPr>
              <a:t>!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71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3080" y="2000160"/>
            <a:ext cx="4857480" cy="4857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0" y="285840"/>
            <a:ext cx="9143640" cy="17143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Якщо хочеш бути завжди 
здоровим – закаляйся!
Водою холодною обливайся!</a:t>
            </a:r>
            <a:endParaRPr/>
          </a:p>
        </p:txBody>
      </p:sp>
      <p:pic>
        <p:nvPicPr>
          <p:cNvPr id="73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840" y="2509200"/>
            <a:ext cx="4428720" cy="434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357120" y="274680"/>
            <a:ext cx="8500680" cy="16538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Та якщо вже сталось
захворіти й знемогти,
до лікаря зобов'язаний прийти!</a:t>
            </a:r>
            <a:endParaRPr/>
          </a:p>
        </p:txBody>
      </p:sp>
      <p:pic>
        <p:nvPicPr>
          <p:cNvPr id="75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786040"/>
            <a:ext cx="5741640" cy="4071600"/>
          </a:xfrm>
          <a:prstGeom prst="rect">
            <a:avLst/>
          </a:prstGeom>
          <a:ln>
            <a:noFill/>
          </a:ln>
        </p:spPr>
      </p:pic>
      <p:pic>
        <p:nvPicPr>
          <p:cNvPr id="76" name="Picture 3"/>
          <p:cNvPicPr/>
          <p:nvPr/>
        </p:nvPicPr>
        <p:blipFill>
          <a:blip r:embed="rId4" cstate="print"/>
          <a:srcRect t="194285"/>
          <a:stretch>
            <a:fillRect/>
          </a:stretch>
        </p:blipFill>
        <p:spPr>
          <a:xfrm>
            <a:off x="5643720" y="2786040"/>
            <a:ext cx="3499920" cy="407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457200" y="274680"/>
            <a:ext cx="8400600" cy="1939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Горить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життя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як сигарета!
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Скільки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нам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відведено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жити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?
Скажи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сигареті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НІ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78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5920" y="2220840"/>
            <a:ext cx="6500520" cy="4636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ru-RU" sz="4400" dirty="0" smtClean="0">
              <a:solidFill>
                <a:srgbClr val="FFFFFF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ru-RU" sz="4400" b="1" dirty="0" smtClean="0">
                <a:solidFill>
                  <a:srgbClr val="0070C0"/>
                </a:solidFill>
                <a:latin typeface="Calibri"/>
              </a:rPr>
              <a:t>У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житті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так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багато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спокус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!!!
Але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тільки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ти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можеш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себе </a:t>
            </a:r>
            <a:r>
              <a:rPr lang="ru-RU" sz="4400" dirty="0" err="1">
                <a:solidFill>
                  <a:srgbClr val="FFFFFF"/>
                </a:solidFill>
                <a:latin typeface="Calibri"/>
              </a:rPr>
              <a:t>уберегти</a:t>
            </a:r>
            <a:r>
              <a:rPr lang="ru-RU" sz="4400" dirty="0">
                <a:solidFill>
                  <a:srgbClr val="FFFFFF"/>
                </a:solidFill>
                <a:latin typeface="Calibri"/>
              </a:rPr>
              <a:t>!</a:t>
            </a:r>
            <a:endParaRPr dirty="0"/>
          </a:p>
        </p:txBody>
      </p:sp>
      <p:pic>
        <p:nvPicPr>
          <p:cNvPr id="80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7320" y="1500120"/>
            <a:ext cx="3714480" cy="5180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0" y="214200"/>
            <a:ext cx="9143640" cy="178560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Бути красивим круто і кльово!
Щоб здоровим було тіло
Не чекай берись за діло!</a:t>
            </a:r>
            <a:endParaRPr/>
          </a:p>
        </p:txBody>
      </p:sp>
      <p:pic>
        <p:nvPicPr>
          <p:cNvPr id="82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2160" y="2248560"/>
            <a:ext cx="2571480" cy="4609080"/>
          </a:xfrm>
          <a:prstGeom prst="rect">
            <a:avLst/>
          </a:prstGeom>
          <a:ln>
            <a:noFill/>
          </a:ln>
        </p:spPr>
      </p:pic>
      <p:pic>
        <p:nvPicPr>
          <p:cNvPr id="83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86080" y="3357720"/>
            <a:ext cx="3321360" cy="2214360"/>
          </a:xfrm>
          <a:prstGeom prst="rect">
            <a:avLst/>
          </a:prstGeom>
          <a:ln>
            <a:noFill/>
          </a:ln>
        </p:spPr>
      </p:pic>
      <p:pic>
        <p:nvPicPr>
          <p:cNvPr id="84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5840" y="2786040"/>
            <a:ext cx="2993040" cy="3627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Хочеш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перемагати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?
Обери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тверезий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спосіб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життя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!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86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8920" y="1165320"/>
            <a:ext cx="5171760" cy="569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0070C0"/>
                </a:solidFill>
                <a:latin typeface="Calibri"/>
              </a:rPr>
              <a:t>Ми за здоровий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спосіб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Calibri"/>
              </a:rPr>
              <a:t>життя</a:t>
            </a:r>
            <a:r>
              <a:rPr lang="ru-RU" sz="4400" b="1" dirty="0">
                <a:solidFill>
                  <a:srgbClr val="0070C0"/>
                </a:solidFill>
                <a:latin typeface="Calibri"/>
              </a:rPr>
              <a:t>!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88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3080" y="1571760"/>
            <a:ext cx="4785840" cy="478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357120" y="214200"/>
            <a:ext cx="8429400" cy="1928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dirty="0" err="1">
                <a:solidFill>
                  <a:srgbClr val="C00000"/>
                </a:solidFill>
                <a:latin typeface="Calibri"/>
              </a:rPr>
              <a:t>Дякуємо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 за </a:t>
            </a:r>
            <a:r>
              <a:rPr lang="ru-RU" sz="4400" b="1" dirty="0" err="1">
                <a:solidFill>
                  <a:srgbClr val="C00000"/>
                </a:solidFill>
                <a:latin typeface="Calibri"/>
              </a:rPr>
              <a:t>увагу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!
</a:t>
            </a:r>
            <a:r>
              <a:rPr lang="ru-RU" sz="4400" b="1" dirty="0" err="1">
                <a:solidFill>
                  <a:srgbClr val="C00000"/>
                </a:solidFill>
                <a:latin typeface="Calibri"/>
              </a:rPr>
              <a:t>Бажаємо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 </a:t>
            </a:r>
            <a:r>
              <a:rPr lang="ru-RU" sz="4400" b="1" dirty="0" err="1">
                <a:solidFill>
                  <a:srgbClr val="C00000"/>
                </a:solidFill>
                <a:latin typeface="Calibri"/>
              </a:rPr>
              <a:t>успіхів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!</a:t>
            </a:r>
            <a:endParaRPr b="1" dirty="0">
              <a:solidFill>
                <a:srgbClr val="C00000"/>
              </a:solidFill>
            </a:endParaRPr>
          </a:p>
        </p:txBody>
      </p:sp>
      <p:pic>
        <p:nvPicPr>
          <p:cNvPr id="90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280" y="2309760"/>
            <a:ext cx="4547880" cy="4547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Экран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</cp:revision>
  <dcterms:modified xsi:type="dcterms:W3CDTF">2017-02-01T13:56:09Z</dcterms:modified>
</cp:coreProperties>
</file>